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media/image23.png" ContentType="image/png"/>
  <Override PartName="/ppt/media/image22.png" ContentType="image/png"/>
  <Override PartName="/ppt/media/image21.png" ContentType="image/png"/>
  <Override PartName="/ppt/media/image19.png" ContentType="image/png"/>
  <Override PartName="/ppt/media/image20.png" ContentType="image/png"/>
  <Override PartName="/ppt/media/image18.png" ContentType="image/png"/>
  <Override PartName="/ppt/media/image17.png" ContentType="image/png"/>
  <Override PartName="/ppt/media/image16.png" ContentType="image/png"/>
  <Override PartName="/ppt/media/image15.png" ContentType="image/png"/>
  <Override PartName="/ppt/media/image14.png" ContentType="image/png"/>
  <Override PartName="/ppt/media/image24.png" ContentType="image/png"/>
  <Override PartName="/ppt/media/image1.png" ContentType="image/png"/>
  <Override PartName="/ppt/media/image31.png" ContentType="image/png"/>
  <Override PartName="/ppt/media/image25.png" ContentType="image/png"/>
  <Override PartName="/ppt/media/image2.png" ContentType="image/png"/>
  <Override PartName="/ppt/media/image32.png" ContentType="image/png"/>
  <Override PartName="/ppt/media/image12.png" ContentType="image/png"/>
  <Override PartName="/ppt/media/image13.png" ContentType="image/png"/>
  <Override PartName="/ppt/media/image8.png" ContentType="image/png"/>
  <Override PartName="/ppt/media/image38.png" ContentType="image/png"/>
  <Override PartName="/ppt/media/image40.png" ContentType="image/png"/>
  <Override PartName="/ppt/media/image9.png" ContentType="image/png"/>
  <Override PartName="/ppt/media/image39.png" ContentType="image/png"/>
  <Override PartName="/ppt/media/image41.png" ContentType="image/png"/>
  <Override PartName="/ppt/media/image30.png" ContentType="image/png"/>
  <Override PartName="/ppt/media/image28.png" ContentType="image/png"/>
  <Override PartName="/ppt/media/image42.png" ContentType="image/png"/>
  <Override PartName="/ppt/media/image43.png" ContentType="image/png"/>
  <Override PartName="/ppt/media/image44.png" ContentType="image/png"/>
  <Override PartName="/ppt/media/image45.png" ContentType="image/png"/>
  <Override PartName="/ppt/media/image10.png" ContentType="image/png"/>
  <Override PartName="/ppt/media/image37.png" ContentType="image/png"/>
  <Override PartName="/ppt/media/image7.png" ContentType="image/png"/>
  <Override PartName="/ppt/media/image11.png" ContentType="image/png"/>
  <Override PartName="/ppt/media/image36.png" ContentType="image/png"/>
  <Override PartName="/ppt/media/image6.png" ContentType="image/png"/>
  <Override PartName="/ppt/media/image29.png" ContentType="image/png"/>
  <Override PartName="/ppt/media/image5.png" ContentType="image/png"/>
  <Override PartName="/ppt/media/image35.png" ContentType="image/png"/>
  <Override PartName="/ppt/media/image34.png" ContentType="image/png"/>
  <Override PartName="/ppt/media/image4.png" ContentType="image/png"/>
  <Override PartName="/ppt/media/image27.png" ContentType="image/png"/>
  <Override PartName="/ppt/media/image33.png" ContentType="image/png"/>
  <Override PartName="/ppt/media/image3.png" ContentType="image/png"/>
  <Override PartName="/ppt/media/image26.png" ContentType="image/png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906000" cy="6858000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743040" y="1122480"/>
            <a:ext cx="8419680" cy="2387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8915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95000" y="3682080"/>
            <a:ext cx="8915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743040" y="1122480"/>
            <a:ext cx="8419680" cy="2387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95000" y="3682080"/>
            <a:ext cx="4350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63040" y="3682080"/>
            <a:ext cx="4350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743040" y="1122480"/>
            <a:ext cx="8419680" cy="2387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2870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09280" y="1604520"/>
            <a:ext cx="2870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523200" y="1604520"/>
            <a:ext cx="2870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495000" y="3682080"/>
            <a:ext cx="2870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09280" y="3682080"/>
            <a:ext cx="2870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523200" y="3682080"/>
            <a:ext cx="2870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743040" y="1122480"/>
            <a:ext cx="8419680" cy="2387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95000" y="1604520"/>
            <a:ext cx="89150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nl-NL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743040" y="1122480"/>
            <a:ext cx="8419680" cy="2387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89150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743040" y="1122480"/>
            <a:ext cx="8419680" cy="2387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743040" y="1122480"/>
            <a:ext cx="8419680" cy="2387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743040" y="1122480"/>
            <a:ext cx="8419680" cy="110667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nl-NL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743040" y="1122480"/>
            <a:ext cx="8419680" cy="2387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95000" y="3682080"/>
            <a:ext cx="4350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743040" y="1122480"/>
            <a:ext cx="8419680" cy="2387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063040" y="3682080"/>
            <a:ext cx="4350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743040" y="1122480"/>
            <a:ext cx="8419680" cy="2387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95000" y="3682080"/>
            <a:ext cx="8915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743040" y="1122480"/>
            <a:ext cx="8419680" cy="2387160"/>
          </a:xfrm>
          <a:prstGeom prst="rect">
            <a:avLst/>
          </a:prstGeom>
        </p:spPr>
        <p:txBody>
          <a:bodyPr anchor="b">
            <a:noAutofit/>
          </a:bodyPr>
          <a:p>
            <a:pPr algn="ctr">
              <a:lnSpc>
                <a:spcPct val="90000"/>
              </a:lnSpc>
            </a:pPr>
            <a:r>
              <a:rPr b="0" lang="en-US" sz="6000" spc="-1" strike="noStrike">
                <a:solidFill>
                  <a:srgbClr val="000000"/>
                </a:solidFill>
                <a:latin typeface="Calibri Light"/>
              </a:rPr>
              <a:t>Click to edit Master title style</a:t>
            </a:r>
            <a:endParaRPr b="0" lang="en-US" sz="6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/>
          </p:nvPr>
        </p:nvSpPr>
        <p:spPr>
          <a:xfrm>
            <a:off x="681120" y="6356520"/>
            <a:ext cx="2228400" cy="364680"/>
          </a:xfrm>
          <a:prstGeom prst="rect">
            <a:avLst/>
          </a:prstGeom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fld id="{00991A39-2F0A-413E-8533-B1167435C5CC}" type="datetime">
              <a:rPr b="0" lang="en-GB" sz="1200" spc="-1" strike="noStrike">
                <a:solidFill>
                  <a:srgbClr val="8b8b8b"/>
                </a:solidFill>
                <a:latin typeface="Calibri"/>
              </a:rPr>
              <a:t>30/08/21</a:t>
            </a:fld>
            <a:endParaRPr b="0" lang="nl-NL" sz="1200" spc="-1" strike="noStrike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3281400" y="6356520"/>
            <a:ext cx="3342960" cy="36468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nl-NL" sz="2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6996240" y="6356520"/>
            <a:ext cx="222840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61AAEE4A-CD3F-400B-A393-57B4B5E3D14B}" type="slidenum">
              <a:rPr b="0" lang="en-GB" sz="1200" spc="-1" strike="noStrike">
                <a:solidFill>
                  <a:srgbClr val="8b8b8b"/>
                </a:solidFill>
                <a:latin typeface="Calibri"/>
              </a:rPr>
              <a:t>&lt;getal&gt;</a:t>
            </a:fld>
            <a:endParaRPr b="0" lang="nl-NL" sz="12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95000" y="1604520"/>
            <a:ext cx="89150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Klik om de opmaak van de overzichtstekst te bewerken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Tweede overzichtsniveau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Derde overzichtsniveau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Vierde overzichtsniveau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Vijfde overzichtsniveau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Zesde overzichtsniveau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Zevende overzichtsniveau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image" Target="../media/image21.png"/><Relationship Id="rId22" Type="http://schemas.openxmlformats.org/officeDocument/2006/relationships/image" Target="../media/image22.png"/><Relationship Id="rId23" Type="http://schemas.openxmlformats.org/officeDocument/2006/relationships/image" Target="../media/image23.png"/><Relationship Id="rId24" Type="http://schemas.openxmlformats.org/officeDocument/2006/relationships/image" Target="../media/image24.png"/><Relationship Id="rId25" Type="http://schemas.openxmlformats.org/officeDocument/2006/relationships/image" Target="../media/image25.png"/><Relationship Id="rId26" Type="http://schemas.openxmlformats.org/officeDocument/2006/relationships/image" Target="../media/image26.png"/><Relationship Id="rId27" Type="http://schemas.openxmlformats.org/officeDocument/2006/relationships/image" Target="../media/image27.png"/><Relationship Id="rId28" Type="http://schemas.openxmlformats.org/officeDocument/2006/relationships/image" Target="../media/image28.png"/><Relationship Id="rId29" Type="http://schemas.openxmlformats.org/officeDocument/2006/relationships/image" Target="../media/image29.png"/><Relationship Id="rId30" Type="http://schemas.openxmlformats.org/officeDocument/2006/relationships/image" Target="../media/image30.png"/><Relationship Id="rId31" Type="http://schemas.openxmlformats.org/officeDocument/2006/relationships/image" Target="../media/image31.png"/><Relationship Id="rId32" Type="http://schemas.openxmlformats.org/officeDocument/2006/relationships/image" Target="../media/image32.png"/><Relationship Id="rId33" Type="http://schemas.openxmlformats.org/officeDocument/2006/relationships/image" Target="../media/image33.png"/><Relationship Id="rId34" Type="http://schemas.openxmlformats.org/officeDocument/2006/relationships/image" Target="../media/image34.png"/><Relationship Id="rId35" Type="http://schemas.openxmlformats.org/officeDocument/2006/relationships/image" Target="../media/image35.png"/><Relationship Id="rId36" Type="http://schemas.openxmlformats.org/officeDocument/2006/relationships/image" Target="../media/image36.png"/><Relationship Id="rId37" Type="http://schemas.openxmlformats.org/officeDocument/2006/relationships/image" Target="../media/image37.png"/><Relationship Id="rId38" Type="http://schemas.openxmlformats.org/officeDocument/2006/relationships/image" Target="../media/image38.png"/><Relationship Id="rId39" Type="http://schemas.openxmlformats.org/officeDocument/2006/relationships/image" Target="../media/image39.png"/><Relationship Id="rId40" Type="http://schemas.openxmlformats.org/officeDocument/2006/relationships/image" Target="../media/image40.png"/><Relationship Id="rId41" Type="http://schemas.openxmlformats.org/officeDocument/2006/relationships/image" Target="../media/image41.png"/><Relationship Id="rId42" Type="http://schemas.openxmlformats.org/officeDocument/2006/relationships/image" Target="../media/image42.png"/><Relationship Id="rId43" Type="http://schemas.openxmlformats.org/officeDocument/2006/relationships/image" Target="../media/image43.png"/><Relationship Id="rId44" Type="http://schemas.openxmlformats.org/officeDocument/2006/relationships/image" Target="../media/image44.png"/><Relationship Id="rId45" Type="http://schemas.openxmlformats.org/officeDocument/2006/relationships/image" Target="../media/image45.png"/><Relationship Id="rId46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Group 1"/>
          <p:cNvGrpSpPr/>
          <p:nvPr/>
        </p:nvGrpSpPr>
        <p:grpSpPr>
          <a:xfrm>
            <a:off x="1568160" y="1065240"/>
            <a:ext cx="3399840" cy="1099440"/>
            <a:chOff x="1568160" y="1065240"/>
            <a:chExt cx="3399840" cy="1099440"/>
          </a:xfrm>
        </p:grpSpPr>
        <p:sp>
          <p:nvSpPr>
            <p:cNvPr id="42" name="Rectangle 3"/>
            <p:cNvSpPr/>
            <p:nvPr/>
          </p:nvSpPr>
          <p:spPr>
            <a:xfrm>
              <a:off x="1568160" y="1065240"/>
              <a:ext cx="474120" cy="474120"/>
            </a:xfrm>
            <a:prstGeom prst="rect">
              <a:avLst/>
            </a:prstGeom>
            <a:solidFill>
              <a:srgbClr val="d4ea6b"/>
            </a:solidFill>
            <a:ln w="6350">
              <a:solidFill>
                <a:srgbClr val="ffffff">
                  <a:lumMod val="85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36000" rIns="36000" tIns="45000" bIns="45000" anchor="ctr">
              <a:noAutofit/>
            </a:bodyPr>
            <a:p>
              <a:pPr algn="ctr"/>
              <a:r>
                <a:rPr b="0" lang="nl-NL" sz="1000" spc="-1" strike="noStrike">
                  <a:latin typeface="Arial"/>
                </a:rPr>
                <a:t>Play</a:t>
              </a:r>
              <a:endParaRPr b="0" lang="nl-NL" sz="1000" spc="-1" strike="noStrike">
                <a:latin typeface="Arial"/>
              </a:endParaRPr>
            </a:p>
            <a:p>
              <a:pPr algn="ctr"/>
              <a:r>
                <a:rPr b="0" lang="nl-NL" sz="1000" spc="-1" strike="noStrike">
                  <a:solidFill>
                    <a:srgbClr val="808080"/>
                  </a:solidFill>
                  <a:latin typeface="Arial"/>
                </a:rPr>
                <a:t>Pause</a:t>
              </a:r>
              <a:endParaRPr b="0" lang="nl-NL" sz="1000" spc="-1" strike="noStrike">
                <a:latin typeface="Arial"/>
              </a:endParaRPr>
            </a:p>
          </p:txBody>
        </p:sp>
        <p:sp>
          <p:nvSpPr>
            <p:cNvPr id="43" name="Rectangle 4"/>
            <p:cNvSpPr/>
            <p:nvPr/>
          </p:nvSpPr>
          <p:spPr>
            <a:xfrm>
              <a:off x="2290320" y="1065240"/>
              <a:ext cx="474120" cy="474120"/>
            </a:xfrm>
            <a:prstGeom prst="rect">
              <a:avLst/>
            </a:prstGeom>
            <a:solidFill>
              <a:srgbClr val="800080"/>
            </a:solidFill>
            <a:ln w="6350">
              <a:solidFill>
                <a:srgbClr val="ffffff">
                  <a:lumMod val="85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/>
              <a:r>
                <a:rPr b="0" lang="nl-NL" sz="1000" spc="-1" strike="noStrike">
                  <a:latin typeface="Arial"/>
                </a:rPr>
                <a:t>Step </a:t>
              </a:r>
              <a:r>
                <a:rPr b="1" lang="nl-NL" sz="1000" spc="-1" strike="noStrike">
                  <a:latin typeface="Arial"/>
                </a:rPr>
                <a:t>Into</a:t>
              </a:r>
              <a:endParaRPr b="0" lang="nl-NL" sz="1000" spc="-1" strike="noStrike">
                <a:latin typeface="Arial"/>
              </a:endParaRPr>
            </a:p>
          </p:txBody>
        </p:sp>
        <p:sp>
          <p:nvSpPr>
            <p:cNvPr id="44" name="Rectangle 5"/>
            <p:cNvSpPr/>
            <p:nvPr/>
          </p:nvSpPr>
          <p:spPr>
            <a:xfrm>
              <a:off x="3012120" y="1065240"/>
              <a:ext cx="474120" cy="474120"/>
            </a:xfrm>
            <a:prstGeom prst="rect">
              <a:avLst/>
            </a:prstGeom>
            <a:solidFill>
              <a:srgbClr val="2a6099"/>
            </a:solidFill>
            <a:ln w="6350">
              <a:solidFill>
                <a:srgbClr val="ffffff">
                  <a:lumMod val="85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/>
              <a:r>
                <a:rPr b="0" lang="nl-NL" sz="1000" spc="-1" strike="noStrike">
                  <a:solidFill>
                    <a:srgbClr val="ffffff"/>
                  </a:solidFill>
                  <a:latin typeface="Arial"/>
                </a:rPr>
                <a:t>Step </a:t>
              </a:r>
              <a:r>
                <a:rPr b="1" lang="nl-NL" sz="1000" spc="-1" strike="noStrike">
                  <a:solidFill>
                    <a:srgbClr val="ffffff"/>
                  </a:solidFill>
                  <a:latin typeface="Arial"/>
                </a:rPr>
                <a:t>Out</a:t>
              </a:r>
              <a:endParaRPr b="0" lang="nl-NL" sz="1000" spc="-1" strike="noStrike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45" name="Rectangle 6"/>
            <p:cNvSpPr/>
            <p:nvPr/>
          </p:nvSpPr>
          <p:spPr>
            <a:xfrm>
              <a:off x="3733920" y="1065240"/>
              <a:ext cx="474120" cy="474120"/>
            </a:xfrm>
            <a:prstGeom prst="rect">
              <a:avLst/>
            </a:prstGeom>
            <a:solidFill>
              <a:srgbClr val="ffff00"/>
            </a:solidFill>
            <a:ln w="6350">
              <a:solidFill>
                <a:srgbClr val="ffffff">
                  <a:lumMod val="85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/>
              <a:r>
                <a:rPr b="0" lang="nl-NL" sz="1000" spc="-1" strike="noStrike">
                  <a:latin typeface="Arial"/>
                </a:rPr>
                <a:t>Step </a:t>
              </a:r>
              <a:r>
                <a:rPr b="1" lang="nl-NL" sz="1000" spc="-1" strike="noStrike">
                  <a:latin typeface="Arial"/>
                </a:rPr>
                <a:t>Over</a:t>
              </a:r>
              <a:endParaRPr b="0" lang="nl-NL" sz="1000" spc="-1" strike="noStrike">
                <a:latin typeface="Arial"/>
              </a:endParaRPr>
            </a:p>
          </p:txBody>
        </p:sp>
        <p:sp>
          <p:nvSpPr>
            <p:cNvPr id="46" name="Rectangle 7"/>
            <p:cNvSpPr/>
            <p:nvPr/>
          </p:nvSpPr>
          <p:spPr>
            <a:xfrm>
              <a:off x="4500000" y="1080000"/>
              <a:ext cx="468000" cy="474120"/>
            </a:xfrm>
            <a:prstGeom prst="rect">
              <a:avLst/>
            </a:prstGeom>
            <a:solidFill>
              <a:srgbClr val="00a933"/>
            </a:solidFill>
            <a:ln w="6350">
              <a:solidFill>
                <a:srgbClr val="ffffff">
                  <a:lumMod val="85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72000" rIns="72000" tIns="36000" bIns="36000" anchor="ctr">
              <a:noAutofit/>
            </a:bodyPr>
            <a:p>
              <a:pPr>
                <a:lnSpc>
                  <a:spcPct val="100000"/>
                </a:lnSpc>
              </a:pPr>
              <a:r>
                <a:rPr b="1" lang="nl-NL" sz="1200" spc="-1" strike="noStrike">
                  <a:solidFill>
                    <a:srgbClr val="ffffff"/>
                  </a:solidFill>
                  <a:latin typeface="Arial"/>
                </a:rPr>
                <a:t>RES</a:t>
              </a:r>
              <a:endParaRPr b="1" lang="nl-NL" sz="1200" spc="-1" strike="noStrike">
                <a:solidFill>
                  <a:srgbClr val="ffffff"/>
                </a:solidFill>
                <a:latin typeface="Arial"/>
                <a:ea typeface="Source Han Sans CN"/>
              </a:endParaRPr>
            </a:p>
          </p:txBody>
        </p:sp>
        <p:sp>
          <p:nvSpPr>
            <p:cNvPr id="47" name="Rectangle 8"/>
            <p:cNvSpPr/>
            <p:nvPr/>
          </p:nvSpPr>
          <p:spPr>
            <a:xfrm>
              <a:off x="1575360" y="1690560"/>
              <a:ext cx="474120" cy="474120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rgbClr val="ffffff">
                  <a:lumMod val="85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48" name="Rectangle 9"/>
            <p:cNvSpPr/>
            <p:nvPr/>
          </p:nvSpPr>
          <p:spPr>
            <a:xfrm>
              <a:off x="2297520" y="1690560"/>
              <a:ext cx="474120" cy="474120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rgbClr val="ffffff">
                  <a:lumMod val="85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49" name="Rectangle 10"/>
            <p:cNvSpPr/>
            <p:nvPr/>
          </p:nvSpPr>
          <p:spPr>
            <a:xfrm>
              <a:off x="3019320" y="1690560"/>
              <a:ext cx="474120" cy="474120"/>
            </a:xfrm>
            <a:prstGeom prst="rect">
              <a:avLst/>
            </a:prstGeom>
            <a:solidFill>
              <a:srgbClr val="ccffff"/>
            </a:solidFill>
            <a:ln w="6350">
              <a:solidFill>
                <a:srgbClr val="ffffff">
                  <a:lumMod val="85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50" name="Rectangle 11"/>
            <p:cNvSpPr/>
            <p:nvPr/>
          </p:nvSpPr>
          <p:spPr>
            <a:xfrm>
              <a:off x="3741120" y="1690560"/>
              <a:ext cx="474120" cy="474120"/>
            </a:xfrm>
            <a:prstGeom prst="rect">
              <a:avLst/>
            </a:prstGeom>
            <a:solidFill>
              <a:srgbClr val="ff4000"/>
            </a:solidFill>
            <a:ln w="6350">
              <a:solidFill>
                <a:srgbClr val="ffffff">
                  <a:lumMod val="85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72000" rIns="72000" tIns="45000" bIns="45000" anchor="ctr">
              <a:noAutofit/>
            </a:bodyPr>
            <a:p>
              <a:pPr algn="ctr"/>
              <a:r>
                <a:rPr b="1" lang="nl-NL" sz="1200" spc="-1" strike="noStrike">
                  <a:solidFill>
                    <a:srgbClr val="ffffff"/>
                  </a:solidFill>
                  <a:latin typeface="Arial"/>
                </a:rPr>
                <a:t>RUN</a:t>
              </a:r>
              <a:endParaRPr b="0" lang="nl-NL" sz="1200" spc="-1" strike="noStrike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51" name="Rectangle 12"/>
            <p:cNvSpPr/>
            <p:nvPr/>
          </p:nvSpPr>
          <p:spPr>
            <a:xfrm>
              <a:off x="4462920" y="1690560"/>
              <a:ext cx="474120" cy="474120"/>
            </a:xfrm>
            <a:prstGeom prst="rect">
              <a:avLst/>
            </a:prstGeom>
            <a:solidFill>
              <a:srgbClr val="000000"/>
            </a:solidFill>
            <a:ln w="6350">
              <a:solidFill>
                <a:srgbClr val="ffffff">
                  <a:lumMod val="85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36000" rIns="36000" tIns="45000" bIns="45000" anchor="ctr">
              <a:noAutofit/>
            </a:bodyPr>
            <a:p>
              <a:pPr algn="ctr"/>
              <a:r>
                <a:rPr b="1" lang="nl-NL" sz="1100" spc="-1" strike="noStrike">
                  <a:solidFill>
                    <a:srgbClr val="ffffff"/>
                  </a:solidFill>
                  <a:latin typeface="Arial"/>
                </a:rPr>
                <a:t>LOCK</a:t>
              </a:r>
              <a:endParaRPr b="0" lang="nl-NL" sz="1100" spc="-1" strike="noStrike">
                <a:solidFill>
                  <a:srgbClr val="ffffff"/>
                </a:solidFill>
                <a:latin typeface="Arial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" name="Group 1"/>
          <p:cNvGrpSpPr/>
          <p:nvPr/>
        </p:nvGrpSpPr>
        <p:grpSpPr>
          <a:xfrm>
            <a:off x="1515240" y="293040"/>
            <a:ext cx="6875280" cy="6271920"/>
            <a:chOff x="1515240" y="293040"/>
            <a:chExt cx="6875280" cy="6271920"/>
          </a:xfrm>
        </p:grpSpPr>
        <p:sp>
          <p:nvSpPr>
            <p:cNvPr id="53" name="Rectangle 20"/>
            <p:cNvSpPr/>
            <p:nvPr/>
          </p:nvSpPr>
          <p:spPr>
            <a:xfrm>
              <a:off x="4470120" y="4112280"/>
              <a:ext cx="965880" cy="965880"/>
            </a:xfrm>
            <a:prstGeom prst="rect">
              <a:avLst/>
            </a:prstGeom>
            <a:solidFill>
              <a:srgbClr val="ccffff"/>
            </a:solidFill>
            <a:ln w="6350">
              <a:solidFill>
                <a:srgbClr val="ffffff">
                  <a:lumMod val="85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54" name="Rectangle 3"/>
            <p:cNvSpPr/>
            <p:nvPr/>
          </p:nvSpPr>
          <p:spPr>
            <a:xfrm>
              <a:off x="1530000" y="293040"/>
              <a:ext cx="965880" cy="965880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rgbClr val="ffffff">
                  <a:lumMod val="85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55" name="Rectangle 4"/>
            <p:cNvSpPr/>
            <p:nvPr/>
          </p:nvSpPr>
          <p:spPr>
            <a:xfrm>
              <a:off x="2999880" y="293040"/>
              <a:ext cx="965880" cy="965880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rgbClr val="ffffff">
                  <a:lumMod val="85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56" name="Rectangle 5"/>
            <p:cNvSpPr/>
            <p:nvPr/>
          </p:nvSpPr>
          <p:spPr>
            <a:xfrm>
              <a:off x="4470120" y="293040"/>
              <a:ext cx="965880" cy="965880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rgbClr val="ffffff">
                  <a:lumMod val="85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57" name="Rectangle 6"/>
            <p:cNvSpPr/>
            <p:nvPr/>
          </p:nvSpPr>
          <p:spPr>
            <a:xfrm>
              <a:off x="5940000" y="293040"/>
              <a:ext cx="965880" cy="965880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rgbClr val="ffffff">
                  <a:lumMod val="85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58" name="Rectangle 7"/>
            <p:cNvSpPr/>
            <p:nvPr/>
          </p:nvSpPr>
          <p:spPr>
            <a:xfrm>
              <a:off x="7409880" y="293040"/>
              <a:ext cx="965880" cy="965880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rgbClr val="ffffff">
                  <a:lumMod val="85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59" name="Rectangle 8"/>
            <p:cNvSpPr/>
            <p:nvPr/>
          </p:nvSpPr>
          <p:spPr>
            <a:xfrm>
              <a:off x="1544400" y="1566000"/>
              <a:ext cx="965880" cy="965880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rgbClr val="ffffff">
                  <a:lumMod val="85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60" name="Rectangle 9"/>
            <p:cNvSpPr/>
            <p:nvPr/>
          </p:nvSpPr>
          <p:spPr>
            <a:xfrm>
              <a:off x="3014640" y="1566000"/>
              <a:ext cx="965880" cy="965880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rgbClr val="ffffff">
                  <a:lumMod val="85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61" name="Rectangle 10"/>
            <p:cNvSpPr/>
            <p:nvPr/>
          </p:nvSpPr>
          <p:spPr>
            <a:xfrm>
              <a:off x="4484520" y="1566000"/>
              <a:ext cx="965880" cy="965880"/>
            </a:xfrm>
            <a:prstGeom prst="rect">
              <a:avLst/>
            </a:prstGeom>
            <a:solidFill>
              <a:srgbClr val="ccffff"/>
            </a:solidFill>
            <a:ln w="6350">
              <a:solidFill>
                <a:srgbClr val="ffffff">
                  <a:lumMod val="85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62" name="Rectangle 11"/>
            <p:cNvSpPr/>
            <p:nvPr/>
          </p:nvSpPr>
          <p:spPr>
            <a:xfrm>
              <a:off x="5954760" y="1566000"/>
              <a:ext cx="965880" cy="965880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rgbClr val="ffffff">
                  <a:lumMod val="85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63" name="Rectangle 12"/>
            <p:cNvSpPr/>
            <p:nvPr/>
          </p:nvSpPr>
          <p:spPr>
            <a:xfrm>
              <a:off x="7424640" y="1566000"/>
              <a:ext cx="965880" cy="965880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rgbClr val="ffffff">
                  <a:lumMod val="85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64" name="Rectangle 13"/>
            <p:cNvSpPr/>
            <p:nvPr/>
          </p:nvSpPr>
          <p:spPr>
            <a:xfrm>
              <a:off x="1515240" y="2838960"/>
              <a:ext cx="965880" cy="965880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rgbClr val="ffffff">
                  <a:lumMod val="85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65" name="Rectangle 14"/>
            <p:cNvSpPr/>
            <p:nvPr/>
          </p:nvSpPr>
          <p:spPr>
            <a:xfrm>
              <a:off x="2985120" y="2838960"/>
              <a:ext cx="965880" cy="965880"/>
            </a:xfrm>
            <a:prstGeom prst="rect">
              <a:avLst/>
            </a:prstGeom>
            <a:solidFill>
              <a:srgbClr val="ccffff"/>
            </a:solidFill>
            <a:ln w="6350">
              <a:solidFill>
                <a:srgbClr val="ffffff">
                  <a:lumMod val="85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66" name="Rectangle 15"/>
            <p:cNvSpPr/>
            <p:nvPr/>
          </p:nvSpPr>
          <p:spPr>
            <a:xfrm>
              <a:off x="4455360" y="2838960"/>
              <a:ext cx="965880" cy="965880"/>
            </a:xfrm>
            <a:prstGeom prst="rect">
              <a:avLst/>
            </a:prstGeom>
            <a:solidFill>
              <a:srgbClr val="ffe8b9"/>
            </a:solidFill>
            <a:ln w="6350">
              <a:solidFill>
                <a:srgbClr val="ffffff">
                  <a:lumMod val="85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67" name="Rectangle 16"/>
            <p:cNvSpPr/>
            <p:nvPr/>
          </p:nvSpPr>
          <p:spPr>
            <a:xfrm>
              <a:off x="5925240" y="2838960"/>
              <a:ext cx="965880" cy="965880"/>
            </a:xfrm>
            <a:prstGeom prst="rect">
              <a:avLst/>
            </a:prstGeom>
            <a:solidFill>
              <a:srgbClr val="ccffff"/>
            </a:solidFill>
            <a:ln w="6350">
              <a:solidFill>
                <a:srgbClr val="ffffff">
                  <a:lumMod val="85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68" name="Rectangle 17"/>
            <p:cNvSpPr/>
            <p:nvPr/>
          </p:nvSpPr>
          <p:spPr>
            <a:xfrm>
              <a:off x="7395480" y="2838960"/>
              <a:ext cx="965880" cy="965880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rgbClr val="ffffff">
                  <a:lumMod val="85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69" name="Rectangle 18"/>
            <p:cNvSpPr/>
            <p:nvPr/>
          </p:nvSpPr>
          <p:spPr>
            <a:xfrm>
              <a:off x="1530000" y="4112280"/>
              <a:ext cx="965880" cy="965880"/>
            </a:xfrm>
            <a:prstGeom prst="rect">
              <a:avLst/>
            </a:prstGeom>
            <a:solidFill>
              <a:srgbClr val="ffe8b9"/>
            </a:solidFill>
            <a:ln w="6350">
              <a:solidFill>
                <a:srgbClr val="ffffff">
                  <a:lumMod val="85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70" name="Rectangle 19"/>
            <p:cNvSpPr/>
            <p:nvPr/>
          </p:nvSpPr>
          <p:spPr>
            <a:xfrm>
              <a:off x="2999880" y="4112280"/>
              <a:ext cx="965880" cy="965880"/>
            </a:xfrm>
            <a:prstGeom prst="rect">
              <a:avLst/>
            </a:prstGeom>
            <a:solidFill>
              <a:srgbClr val="ccffcc"/>
            </a:solidFill>
            <a:ln w="6350">
              <a:solidFill>
                <a:srgbClr val="ffffff">
                  <a:lumMod val="85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71" name="Rectangle 21"/>
            <p:cNvSpPr/>
            <p:nvPr/>
          </p:nvSpPr>
          <p:spPr>
            <a:xfrm>
              <a:off x="5940000" y="4112280"/>
              <a:ext cx="965880" cy="965880"/>
            </a:xfrm>
            <a:prstGeom prst="rect">
              <a:avLst/>
            </a:prstGeom>
            <a:solidFill>
              <a:srgbClr val="ccffcc"/>
            </a:solidFill>
            <a:ln w="6350">
              <a:solidFill>
                <a:srgbClr val="ffffff">
                  <a:lumMod val="85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72" name="Rectangle 22"/>
            <p:cNvSpPr/>
            <p:nvPr/>
          </p:nvSpPr>
          <p:spPr>
            <a:xfrm>
              <a:off x="7409880" y="4112280"/>
              <a:ext cx="965880" cy="965880"/>
            </a:xfrm>
            <a:prstGeom prst="rect">
              <a:avLst/>
            </a:prstGeom>
            <a:solidFill>
              <a:srgbClr val="ffe8b9"/>
            </a:solidFill>
            <a:ln w="6350">
              <a:solidFill>
                <a:srgbClr val="ffffff">
                  <a:lumMod val="85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73" name="Rectangle 23"/>
            <p:cNvSpPr/>
            <p:nvPr/>
          </p:nvSpPr>
          <p:spPr>
            <a:xfrm>
              <a:off x="1515240" y="5385240"/>
              <a:ext cx="965880" cy="965880"/>
            </a:xfrm>
            <a:prstGeom prst="rect">
              <a:avLst/>
            </a:prstGeom>
            <a:solidFill>
              <a:srgbClr val="ffe8b9"/>
            </a:solidFill>
            <a:ln w="6350">
              <a:solidFill>
                <a:srgbClr val="ffffff">
                  <a:lumMod val="85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74" name="Rectangle 24"/>
            <p:cNvSpPr/>
            <p:nvPr/>
          </p:nvSpPr>
          <p:spPr>
            <a:xfrm>
              <a:off x="2985120" y="5385240"/>
              <a:ext cx="965880" cy="965880"/>
            </a:xfrm>
            <a:prstGeom prst="rect">
              <a:avLst/>
            </a:prstGeom>
            <a:solidFill>
              <a:srgbClr val="ccffff"/>
            </a:solidFill>
            <a:ln w="6350">
              <a:solidFill>
                <a:srgbClr val="ffffff">
                  <a:lumMod val="85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75" name="Rectangle 25"/>
            <p:cNvSpPr/>
            <p:nvPr/>
          </p:nvSpPr>
          <p:spPr>
            <a:xfrm>
              <a:off x="4455360" y="5385240"/>
              <a:ext cx="965880" cy="965880"/>
            </a:xfrm>
            <a:prstGeom prst="rect">
              <a:avLst/>
            </a:prstGeom>
            <a:solidFill>
              <a:srgbClr val="ccffff"/>
            </a:solidFill>
            <a:ln w="6350">
              <a:solidFill>
                <a:srgbClr val="ffffff">
                  <a:lumMod val="85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76" name="Rectangle 26"/>
            <p:cNvSpPr/>
            <p:nvPr/>
          </p:nvSpPr>
          <p:spPr>
            <a:xfrm>
              <a:off x="5925240" y="5385240"/>
              <a:ext cx="965880" cy="965880"/>
            </a:xfrm>
            <a:prstGeom prst="rect">
              <a:avLst/>
            </a:prstGeom>
            <a:solidFill>
              <a:srgbClr val="ccffff"/>
            </a:solidFill>
            <a:ln w="6350">
              <a:solidFill>
                <a:srgbClr val="ffffff">
                  <a:lumMod val="85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77" name="Rectangle 27"/>
            <p:cNvSpPr/>
            <p:nvPr/>
          </p:nvSpPr>
          <p:spPr>
            <a:xfrm>
              <a:off x="7395480" y="5385240"/>
              <a:ext cx="965880" cy="965880"/>
            </a:xfrm>
            <a:prstGeom prst="rect">
              <a:avLst/>
            </a:prstGeom>
            <a:solidFill>
              <a:srgbClr val="ffe8b9"/>
            </a:solidFill>
            <a:ln w="6350">
              <a:solidFill>
                <a:srgbClr val="ffffff">
                  <a:lumMod val="85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pic>
          <p:nvPicPr>
            <p:cNvPr id="78" name="Picture 29" descr="Shape&#10;&#10;Description automatically generated with low confidence"/>
            <p:cNvPicPr/>
            <p:nvPr/>
          </p:nvPicPr>
          <p:blipFill>
            <a:blip r:embed="rId1"/>
            <a:stretch/>
          </p:blipFill>
          <p:spPr>
            <a:xfrm>
              <a:off x="1642680" y="407520"/>
              <a:ext cx="736560" cy="7365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79" name="Picture 31" descr="Background pattern&#10;&#10;Description automatically generated with medium confidence"/>
            <p:cNvPicPr/>
            <p:nvPr/>
          </p:nvPicPr>
          <p:blipFill>
            <a:blip r:embed="rId2"/>
            <a:stretch/>
          </p:blipFill>
          <p:spPr>
            <a:xfrm>
              <a:off x="7539480" y="350280"/>
              <a:ext cx="736560" cy="8510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0" name="Picture 34" descr="Shape&#10;&#10;Description automatically generated with low confidence"/>
            <p:cNvPicPr/>
            <p:nvPr/>
          </p:nvPicPr>
          <p:blipFill>
            <a:blip r:embed="rId3"/>
            <a:stretch/>
          </p:blipFill>
          <p:spPr>
            <a:xfrm>
              <a:off x="6071760" y="407520"/>
              <a:ext cx="736560" cy="7365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1" name="Picture 35" descr="Shape&#10;&#10;Description automatically generated with low confidence"/>
            <p:cNvPicPr/>
            <p:nvPr/>
          </p:nvPicPr>
          <p:blipFill>
            <a:blip r:embed="rId4"/>
            <a:stretch/>
          </p:blipFill>
          <p:spPr>
            <a:xfrm rot="10800000">
              <a:off x="4570200" y="407520"/>
              <a:ext cx="736560" cy="7365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82" name="Rectangle 36"/>
            <p:cNvSpPr/>
            <p:nvPr/>
          </p:nvSpPr>
          <p:spPr>
            <a:xfrm>
              <a:off x="6655680" y="471960"/>
              <a:ext cx="87120" cy="607680"/>
            </a:xfrm>
            <a:prstGeom prst="rect">
              <a:avLst/>
            </a:prstGeom>
            <a:solidFill>
              <a:schemeClr val="tx1"/>
            </a:solidFill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pic>
          <p:nvPicPr>
            <p:cNvPr id="83" name="Picture 37" descr="Background pattern&#10;&#10;Description automatically generated with medium confidence"/>
            <p:cNvPicPr/>
            <p:nvPr/>
          </p:nvPicPr>
          <p:blipFill>
            <a:blip r:embed="rId5"/>
            <a:stretch/>
          </p:blipFill>
          <p:spPr>
            <a:xfrm rot="10800000">
              <a:off x="3114720" y="350280"/>
              <a:ext cx="736560" cy="8510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4" name="Picture 39" descr="Shape&#10;&#10;Description automatically generated with low confidence"/>
            <p:cNvPicPr/>
            <p:nvPr/>
          </p:nvPicPr>
          <p:blipFill>
            <a:blip r:embed="rId6"/>
            <a:stretch/>
          </p:blipFill>
          <p:spPr>
            <a:xfrm>
              <a:off x="1596960" y="2910960"/>
              <a:ext cx="802440" cy="8938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5" name="Picture 40" descr="Shape&#10;&#10;Description automatically generated with low confidence"/>
            <p:cNvPicPr/>
            <p:nvPr/>
          </p:nvPicPr>
          <p:blipFill>
            <a:blip r:embed="rId7"/>
            <a:stretch/>
          </p:blipFill>
          <p:spPr>
            <a:xfrm flipH="1">
              <a:off x="1597320" y="1637640"/>
              <a:ext cx="802440" cy="8938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6" name="Picture 42" descr="Shape&#10;&#10;Description automatically generated with low confidence"/>
            <p:cNvPicPr/>
            <p:nvPr/>
          </p:nvPicPr>
          <p:blipFill>
            <a:blip r:embed="rId8"/>
            <a:stretch/>
          </p:blipFill>
          <p:spPr>
            <a:xfrm>
              <a:off x="6048720" y="1674720"/>
              <a:ext cx="748080" cy="7480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7" name="Picture 44" descr="Shape&#10;&#10;Description automatically generated with low confidence"/>
            <p:cNvPicPr/>
            <p:nvPr/>
          </p:nvPicPr>
          <p:blipFill>
            <a:blip r:embed="rId9"/>
            <a:srcRect l="0" t="46818" r="0" b="0"/>
            <a:stretch/>
          </p:blipFill>
          <p:spPr>
            <a:xfrm>
              <a:off x="4551480" y="1671840"/>
              <a:ext cx="802440" cy="7452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8" name="Picture 46" descr="Shape&#10;&#10;Description automatically generated with low confidence"/>
            <p:cNvPicPr/>
            <p:nvPr/>
          </p:nvPicPr>
          <p:blipFill>
            <a:blip r:embed="rId10"/>
            <a:stretch/>
          </p:blipFill>
          <p:spPr>
            <a:xfrm flipH="1" rot="10800000">
              <a:off x="4786920" y="1883520"/>
              <a:ext cx="331560" cy="3315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9" name="Picture 47" descr="Shape&#10;&#10;Description automatically generated with low confidence"/>
            <p:cNvPicPr/>
            <p:nvPr/>
          </p:nvPicPr>
          <p:blipFill>
            <a:blip r:embed="rId11"/>
            <a:stretch/>
          </p:blipFill>
          <p:spPr>
            <a:xfrm flipH="1" rot="16200000">
              <a:off x="6257160" y="3156120"/>
              <a:ext cx="331560" cy="3315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90" name="Picture 48" descr="Shape&#10;&#10;Description automatically generated with low confidence"/>
            <p:cNvPicPr/>
            <p:nvPr/>
          </p:nvPicPr>
          <p:blipFill>
            <a:blip r:embed="rId12"/>
            <a:srcRect l="0" t="46818" r="0" b="0"/>
            <a:stretch/>
          </p:blipFill>
          <p:spPr>
            <a:xfrm>
              <a:off x="6021720" y="2949480"/>
              <a:ext cx="802440" cy="7452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91" name="Picture 49" descr="Shape&#10;&#10;Description automatically generated with low confidence"/>
            <p:cNvPicPr/>
            <p:nvPr/>
          </p:nvPicPr>
          <p:blipFill>
            <a:blip r:embed="rId13"/>
            <a:stretch/>
          </p:blipFill>
          <p:spPr>
            <a:xfrm flipH="1">
              <a:off x="4787280" y="4429440"/>
              <a:ext cx="331560" cy="3315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92" name="Picture 50" descr="Shape&#10;&#10;Description automatically generated with low confidence"/>
            <p:cNvPicPr/>
            <p:nvPr/>
          </p:nvPicPr>
          <p:blipFill>
            <a:blip r:embed="rId14"/>
            <a:srcRect l="0" t="46818" r="0" b="0"/>
            <a:stretch/>
          </p:blipFill>
          <p:spPr>
            <a:xfrm>
              <a:off x="4551480" y="4222440"/>
              <a:ext cx="802440" cy="7452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93" name="Picture 51" descr="Shape&#10;&#10;Description automatically generated with low confidence"/>
            <p:cNvPicPr/>
            <p:nvPr/>
          </p:nvPicPr>
          <p:blipFill>
            <a:blip r:embed="rId15"/>
            <a:srcRect l="0" t="46818" r="0" b="0"/>
            <a:stretch/>
          </p:blipFill>
          <p:spPr>
            <a:xfrm>
              <a:off x="3066840" y="2949480"/>
              <a:ext cx="802440" cy="7452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94" name="Picture 52" descr="Shape&#10;&#10;Description automatically generated with low confidence"/>
            <p:cNvPicPr/>
            <p:nvPr/>
          </p:nvPicPr>
          <p:blipFill>
            <a:blip r:embed="rId16"/>
            <a:stretch/>
          </p:blipFill>
          <p:spPr>
            <a:xfrm flipH="1" rot="5400000">
              <a:off x="3302640" y="3156480"/>
              <a:ext cx="331560" cy="3315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95" name="Picture 54" descr="Shape&#10;&#10;Description automatically generated with low confidence"/>
            <p:cNvPicPr/>
            <p:nvPr/>
          </p:nvPicPr>
          <p:blipFill>
            <a:blip r:embed="rId17"/>
            <a:stretch/>
          </p:blipFill>
          <p:spPr>
            <a:xfrm>
              <a:off x="1681560" y="4581000"/>
              <a:ext cx="454680" cy="4546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96" name="Picture 56" descr="Shape&#10;&#10;Description automatically generated with low confidence"/>
            <p:cNvPicPr/>
            <p:nvPr/>
          </p:nvPicPr>
          <p:blipFill>
            <a:blip r:embed="rId18"/>
            <a:stretch/>
          </p:blipFill>
          <p:spPr>
            <a:xfrm>
              <a:off x="4551480" y="5385240"/>
              <a:ext cx="789480" cy="9658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97" name="Picture 59" descr="Shape&#10;&#10;Description automatically generated with low confidence"/>
            <p:cNvPicPr/>
            <p:nvPr/>
          </p:nvPicPr>
          <p:blipFill>
            <a:blip r:embed="rId19"/>
            <a:srcRect l="3169" t="0" r="45442" b="0"/>
            <a:stretch/>
          </p:blipFill>
          <p:spPr>
            <a:xfrm>
              <a:off x="6028200" y="5206680"/>
              <a:ext cx="516960" cy="13579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98" name="Picture 60" descr="Shape&#10;&#10;Description automatically generated with low confidence"/>
            <p:cNvPicPr/>
            <p:nvPr/>
          </p:nvPicPr>
          <p:blipFill>
            <a:blip r:embed="rId20"/>
            <a:stretch/>
          </p:blipFill>
          <p:spPr>
            <a:xfrm rot="15300000">
              <a:off x="6502320" y="5614560"/>
              <a:ext cx="435240" cy="5324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99" name="Picture 61" descr="Shape&#10;&#10;Description automatically generated with low confidence"/>
            <p:cNvPicPr/>
            <p:nvPr/>
          </p:nvPicPr>
          <p:blipFill>
            <a:blip r:embed="rId21"/>
            <a:srcRect l="3169" t="0" r="45442" b="0"/>
            <a:stretch/>
          </p:blipFill>
          <p:spPr>
            <a:xfrm rot="10800000">
              <a:off x="3367080" y="5207040"/>
              <a:ext cx="516960" cy="13579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00" name="Picture 62" descr="Shape&#10;&#10;Description automatically generated with low confidence"/>
            <p:cNvPicPr/>
            <p:nvPr/>
          </p:nvPicPr>
          <p:blipFill>
            <a:blip r:embed="rId22"/>
            <a:stretch/>
          </p:blipFill>
          <p:spPr>
            <a:xfrm rot="6300000">
              <a:off x="2974320" y="5614200"/>
              <a:ext cx="435240" cy="5324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01" name="Picture 65" descr="Shape&#10;&#10;Description automatically generated with low confidence"/>
            <p:cNvPicPr/>
            <p:nvPr/>
          </p:nvPicPr>
          <p:blipFill>
            <a:blip r:embed="rId23"/>
            <a:srcRect l="3169" t="0" r="45442" b="0"/>
            <a:stretch/>
          </p:blipFill>
          <p:spPr>
            <a:xfrm>
              <a:off x="1642680" y="4156560"/>
              <a:ext cx="493560" cy="4870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02" name="Picture 66" descr="Shape&#10;&#10;Description automatically generated with low confidence"/>
            <p:cNvPicPr/>
            <p:nvPr/>
          </p:nvPicPr>
          <p:blipFill>
            <a:blip r:embed="rId24"/>
            <a:srcRect l="3169" t="0" r="45442" b="0"/>
            <a:stretch/>
          </p:blipFill>
          <p:spPr>
            <a:xfrm>
              <a:off x="1642680" y="4356720"/>
              <a:ext cx="493560" cy="4870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03" name="Picture 67" descr="Shape&#10;&#10;Description automatically generated with low confidence"/>
            <p:cNvPicPr/>
            <p:nvPr/>
          </p:nvPicPr>
          <p:blipFill>
            <a:blip r:embed="rId25"/>
            <a:stretch/>
          </p:blipFill>
          <p:spPr>
            <a:xfrm>
              <a:off x="3199680" y="4581000"/>
              <a:ext cx="454680" cy="4546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04" name="Picture 68" descr="Shape&#10;&#10;Description automatically generated with low confidence"/>
            <p:cNvPicPr/>
            <p:nvPr/>
          </p:nvPicPr>
          <p:blipFill>
            <a:blip r:embed="rId26"/>
            <a:srcRect l="3169" t="0" r="45442" b="0"/>
            <a:stretch/>
          </p:blipFill>
          <p:spPr>
            <a:xfrm>
              <a:off x="3160800" y="4356720"/>
              <a:ext cx="493560" cy="4870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05" name="Picture 69" descr="Shape&#10;&#10;Description automatically generated with low confidence"/>
            <p:cNvPicPr/>
            <p:nvPr/>
          </p:nvPicPr>
          <p:blipFill>
            <a:blip r:embed="rId27"/>
            <a:srcRect l="3169" t="0" r="45442" b="0"/>
            <a:stretch/>
          </p:blipFill>
          <p:spPr>
            <a:xfrm flipH="1">
              <a:off x="7770240" y="4156560"/>
              <a:ext cx="493560" cy="4870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06" name="Picture 70" descr="Shape&#10;&#10;Description automatically generated with low confidence"/>
            <p:cNvPicPr/>
            <p:nvPr/>
          </p:nvPicPr>
          <p:blipFill>
            <a:blip r:embed="rId28"/>
            <a:srcRect l="3169" t="0" r="45442" b="0"/>
            <a:stretch/>
          </p:blipFill>
          <p:spPr>
            <a:xfrm flipH="1">
              <a:off x="7770240" y="4356720"/>
              <a:ext cx="493560" cy="4870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07" name="Picture 71" descr="Shape&#10;&#10;Description automatically generated with low confidence"/>
            <p:cNvPicPr/>
            <p:nvPr/>
          </p:nvPicPr>
          <p:blipFill>
            <a:blip r:embed="rId29"/>
            <a:stretch/>
          </p:blipFill>
          <p:spPr>
            <a:xfrm>
              <a:off x="7789680" y="4581000"/>
              <a:ext cx="454680" cy="4546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08" name="Picture 73" descr="Shape&#10;&#10;Description automatically generated with low confidence"/>
            <p:cNvPicPr/>
            <p:nvPr/>
          </p:nvPicPr>
          <p:blipFill>
            <a:blip r:embed="rId30"/>
            <a:srcRect l="3169" t="0" r="45442" b="0"/>
            <a:stretch/>
          </p:blipFill>
          <p:spPr>
            <a:xfrm flipH="1">
              <a:off x="6342120" y="4356720"/>
              <a:ext cx="493560" cy="4870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09" name="Picture 72" descr="Shape&#10;&#10;Description automatically generated with low confidence"/>
            <p:cNvPicPr/>
            <p:nvPr/>
          </p:nvPicPr>
          <p:blipFill>
            <a:blip r:embed="rId31"/>
            <a:stretch/>
          </p:blipFill>
          <p:spPr>
            <a:xfrm>
              <a:off x="6423120" y="4581000"/>
              <a:ext cx="454680" cy="45468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110" name="Group 76"/>
            <p:cNvGrpSpPr/>
            <p:nvPr/>
          </p:nvGrpSpPr>
          <p:grpSpPr>
            <a:xfrm>
              <a:off x="4516920" y="2738880"/>
              <a:ext cx="850680" cy="1157040"/>
              <a:chOff x="4516920" y="2738880"/>
              <a:chExt cx="850680" cy="1157040"/>
            </a:xfrm>
          </p:grpSpPr>
          <p:pic>
            <p:nvPicPr>
              <p:cNvPr id="111" name="Picture 74" descr="Shape&#10;&#10;Description automatically generated with low confidence"/>
              <p:cNvPicPr/>
              <p:nvPr/>
            </p:nvPicPr>
            <p:blipFill>
              <a:blip r:embed="rId32"/>
              <a:srcRect l="3169" t="0" r="57817" b="0"/>
              <a:stretch/>
            </p:blipFill>
            <p:spPr>
              <a:xfrm>
                <a:off x="5044680" y="2738880"/>
                <a:ext cx="322920" cy="11570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12" name="Picture 75" descr="Shape&#10;&#10;Description automatically generated with low confidence"/>
              <p:cNvPicPr/>
              <p:nvPr/>
            </p:nvPicPr>
            <p:blipFill>
              <a:blip r:embed="rId33"/>
              <a:srcRect l="3169" t="0" r="57817" b="0"/>
              <a:stretch/>
            </p:blipFill>
            <p:spPr>
              <a:xfrm flipH="1">
                <a:off x="4516920" y="2738880"/>
                <a:ext cx="322920" cy="115704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113" name="Picture 78" descr="Shape&#10;&#10;Description automatically generated with low confidence"/>
            <p:cNvPicPr/>
            <p:nvPr/>
          </p:nvPicPr>
          <p:blipFill>
            <a:blip r:embed="rId34"/>
            <a:stretch/>
          </p:blipFill>
          <p:spPr>
            <a:xfrm flipH="1">
              <a:off x="4879800" y="3257280"/>
              <a:ext cx="129600" cy="1296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14" name="Picture 80" descr="Shape&#10;&#10;Description automatically generated with low confidence"/>
            <p:cNvPicPr/>
            <p:nvPr/>
          </p:nvPicPr>
          <p:blipFill>
            <a:blip r:embed="rId35"/>
            <a:srcRect l="20514" t="0" r="0" b="0"/>
            <a:stretch/>
          </p:blipFill>
          <p:spPr>
            <a:xfrm>
              <a:off x="7878240" y="5642280"/>
              <a:ext cx="397440" cy="5000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15" name="Picture 84" descr="Shape&#10;&#10;Description automatically generated with low confidence"/>
            <p:cNvPicPr/>
            <p:nvPr/>
          </p:nvPicPr>
          <p:blipFill>
            <a:blip r:embed="rId36"/>
            <a:srcRect l="20514" t="0" r="0" b="0"/>
            <a:stretch/>
          </p:blipFill>
          <p:spPr>
            <a:xfrm>
              <a:off x="1596960" y="5645880"/>
              <a:ext cx="397440" cy="5000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16" name="Picture 91" descr="Shape&#10;&#10;Description automatically generated with low confidence"/>
            <p:cNvPicPr/>
            <p:nvPr/>
          </p:nvPicPr>
          <p:blipFill>
            <a:blip r:embed="rId37"/>
            <a:srcRect l="3169" t="0" r="45442" b="0"/>
            <a:stretch/>
          </p:blipFill>
          <p:spPr>
            <a:xfrm>
              <a:off x="7485480" y="5206680"/>
              <a:ext cx="516960" cy="13579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17" name="Picture 92" descr="Shape&#10;&#10;Description automatically generated with low confidence"/>
            <p:cNvPicPr/>
            <p:nvPr/>
          </p:nvPicPr>
          <p:blipFill>
            <a:blip r:embed="rId38"/>
            <a:srcRect l="3169" t="0" r="45442" b="0"/>
            <a:stretch/>
          </p:blipFill>
          <p:spPr>
            <a:xfrm flipH="1">
              <a:off x="1912680" y="5206680"/>
              <a:ext cx="516960" cy="13579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18" name="Straight Connector 94"/>
            <p:cNvSpPr/>
            <p:nvPr/>
          </p:nvSpPr>
          <p:spPr>
            <a:xfrm>
              <a:off x="2136240" y="4222440"/>
              <a:ext cx="360" cy="62136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/>
          </p:style>
        </p:sp>
        <p:sp>
          <p:nvSpPr>
            <p:cNvPr id="119" name="Straight Connector 96"/>
            <p:cNvSpPr/>
            <p:nvPr/>
          </p:nvSpPr>
          <p:spPr>
            <a:xfrm>
              <a:off x="3654360" y="4222440"/>
              <a:ext cx="360" cy="62136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/>
          </p:style>
        </p:sp>
        <p:sp>
          <p:nvSpPr>
            <p:cNvPr id="120" name="Straight Connector 97"/>
            <p:cNvSpPr/>
            <p:nvPr/>
          </p:nvSpPr>
          <p:spPr>
            <a:xfrm>
              <a:off x="6341760" y="4222440"/>
              <a:ext cx="360" cy="62136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/>
          </p:style>
        </p:sp>
        <p:sp>
          <p:nvSpPr>
            <p:cNvPr id="121" name="Straight Connector 98"/>
            <p:cNvSpPr/>
            <p:nvPr/>
          </p:nvSpPr>
          <p:spPr>
            <a:xfrm>
              <a:off x="7758720" y="4222440"/>
              <a:ext cx="360" cy="62136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/>
          </p:style>
        </p:sp>
        <p:pic>
          <p:nvPicPr>
            <p:cNvPr id="122" name="Picture 100" descr="Shape&#10;&#10;Description automatically generated with low confidence"/>
            <p:cNvPicPr/>
            <p:nvPr/>
          </p:nvPicPr>
          <p:blipFill>
            <a:blip r:embed="rId39"/>
            <a:srcRect l="3177" t="220" r="31259" b="-220"/>
            <a:stretch/>
          </p:blipFill>
          <p:spPr>
            <a:xfrm>
              <a:off x="3096360" y="1909080"/>
              <a:ext cx="802440" cy="7185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23" name="Picture 102" descr="Shape&#10;&#10;Description automatically generated with low confidence"/>
            <p:cNvPicPr/>
            <p:nvPr/>
          </p:nvPicPr>
          <p:blipFill>
            <a:blip r:embed="rId40"/>
            <a:srcRect l="43714" t="0" r="0" b="0"/>
            <a:stretch/>
          </p:blipFill>
          <p:spPr>
            <a:xfrm flipH="1" rot="8100000">
              <a:off x="3291120" y="1509840"/>
              <a:ext cx="383760" cy="6822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24" name="Picture 104" descr="Shape&#10;&#10;Description automatically generated with low confidence"/>
            <p:cNvPicPr/>
            <p:nvPr/>
          </p:nvPicPr>
          <p:blipFill>
            <a:blip r:embed="rId41"/>
            <a:stretch/>
          </p:blipFill>
          <p:spPr>
            <a:xfrm>
              <a:off x="7539480" y="1671840"/>
              <a:ext cx="745200" cy="7452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25" name="Picture 105" descr="Shape&#10;&#10;Description automatically generated with low confidence"/>
            <p:cNvPicPr/>
            <p:nvPr/>
          </p:nvPicPr>
          <p:blipFill>
            <a:blip r:embed="rId42"/>
            <a:stretch/>
          </p:blipFill>
          <p:spPr>
            <a:xfrm>
              <a:off x="7669440" y="2906640"/>
              <a:ext cx="417600" cy="41760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126" name="Group 106"/>
            <p:cNvGrpSpPr/>
            <p:nvPr/>
          </p:nvGrpSpPr>
          <p:grpSpPr>
            <a:xfrm>
              <a:off x="7457040" y="3210480"/>
              <a:ext cx="850680" cy="690120"/>
              <a:chOff x="7457040" y="3210480"/>
              <a:chExt cx="850680" cy="690120"/>
            </a:xfrm>
          </p:grpSpPr>
          <p:pic>
            <p:nvPicPr>
              <p:cNvPr id="127" name="Picture 107" descr="Shape&#10;&#10;Description automatically generated with low confidence"/>
              <p:cNvPicPr/>
              <p:nvPr/>
            </p:nvPicPr>
            <p:blipFill>
              <a:blip r:embed="rId43"/>
              <a:srcRect l="3169" t="0" r="57817" b="0"/>
              <a:stretch/>
            </p:blipFill>
            <p:spPr>
              <a:xfrm>
                <a:off x="7984800" y="3210480"/>
                <a:ext cx="322920" cy="6901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28" name="Picture 108" descr="Shape&#10;&#10;Description automatically generated with low confidence"/>
              <p:cNvPicPr/>
              <p:nvPr/>
            </p:nvPicPr>
            <p:blipFill>
              <a:blip r:embed="rId44"/>
              <a:srcRect l="3169" t="0" r="57817" b="0"/>
              <a:stretch/>
            </p:blipFill>
            <p:spPr>
              <a:xfrm flipH="1">
                <a:off x="7457040" y="3210480"/>
                <a:ext cx="322920" cy="69012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129" name="Picture 110" descr="Shape&#10;&#10;Description automatically generated with low confidence"/>
            <p:cNvPicPr/>
            <p:nvPr/>
          </p:nvPicPr>
          <p:blipFill>
            <a:blip r:embed="rId45"/>
            <a:stretch/>
          </p:blipFill>
          <p:spPr>
            <a:xfrm flipH="1">
              <a:off x="7780320" y="3365280"/>
              <a:ext cx="190080" cy="190080"/>
            </a:xfrm>
            <a:prstGeom prst="rect">
              <a:avLst/>
            </a:prstGeom>
            <a:ln w="0">
              <a:noFill/>
            </a:ln>
          </p:spPr>
        </p:pic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76</TotalTime>
  <Application>LibreOffice/7.1.5.2$Linux_X86_64 LibreOffice_project/10$Build-2</Application>
  <AppVersion>15.0000</AppVersion>
  <Words>0</Words>
  <Paragraphs>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2021-07-29T14:12:04Z</dcterms:created>
  <dc:creator>Mange Tout</dc:creator>
  <dc:description/>
  <dc:language>nl-NL</dc:language>
  <cp:lastModifiedBy/>
  <cp:lastPrinted>2021-07-29T15:26:52Z</cp:lastPrinted>
  <dcterms:modified xsi:type="dcterms:W3CDTF">2021-08-30T08:57:25Z</dcterms:modified>
  <cp:revision>3</cp:revision>
  <dc:subject/>
  <dc:title>PowerPoint Presentation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A4 Paper (210x297 mm)</vt:lpwstr>
  </property>
  <property fmtid="{D5CDD505-2E9C-101B-9397-08002B2CF9AE}" pid="3" name="Slides">
    <vt:i4>2</vt:i4>
  </property>
</Properties>
</file>